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437E87-9688-CD16-1F6E-9EDE8BFAF3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14CEB2-C8D1-4D12-A081-CAA956E72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A101C2-B8C9-4F67-112D-505B2306D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C2BFC7-66F5-4884-D028-5AB4D6DCA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1703E7-1518-88A1-5500-D87676396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D629CD-C706-19C7-8472-7DDA9630F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B4A3C2-AC0E-4D7A-1633-35023956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151966-EAE1-6EE8-ACBF-0E747C87B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61</cp:revision>
  <dcterms:created xsi:type="dcterms:W3CDTF">2016-12-29T16:17:13Z</dcterms:created>
  <dcterms:modified xsi:type="dcterms:W3CDTF">2025-05-11T11:15:12Z</dcterms:modified>
</cp:coreProperties>
</file>