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B090BA-D9CB-9CE4-ADF6-755C6F5330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1CB8962-BB94-F12F-F9EF-3C5573D752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7DBD58E-7E7A-2131-AD41-8FE3833E2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AFCEB3D-5FC4-01D4-13DD-FEB808A9EA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D4A3A29-D966-EBE7-ED8E-21D823E7A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70B87D-A7B1-1CEA-0A24-09ADA291D8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9BE47E-5370-3DB4-DBBF-36B2EB0E3D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61</cp:revision>
  <dcterms:created xsi:type="dcterms:W3CDTF">2016-12-29T16:17:13Z</dcterms:created>
  <dcterms:modified xsi:type="dcterms:W3CDTF">2025-05-11T11:14:19Z</dcterms:modified>
</cp:coreProperties>
</file>