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F8D387-4B8C-8897-59A8-624CB185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FEEEEB-47A6-56D8-228E-BCA3224B3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88309C-9158-2119-7A93-580345340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09C6-1EDD-B31D-7599-D6B34A12C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9E1A24-C3B8-CC11-86BD-80D7D4F48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7AFA57-E21B-9FFE-5307-5B0E4F04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C62F2E-76C2-28CA-0CF7-92D7195B4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6F2C14-121F-279C-D803-7B18F63C7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118</cp:revision>
  <dcterms:created xsi:type="dcterms:W3CDTF">2016-12-29T16:17:13Z</dcterms:created>
  <dcterms:modified xsi:type="dcterms:W3CDTF">2026-01-11T05:59:06Z</dcterms:modified>
</cp:coreProperties>
</file>