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3780F8-555A-CB7E-D62B-92AAF14B2E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300B8D-C55C-58F3-3E05-3FF140DCC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B77CDDA-FFF5-2790-7355-40411F8D8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05360B-8C5B-1C83-993B-DBE2BBA41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A495A7-F303-470E-90B3-81238FD63A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94FE221-AB7F-903C-ACFE-7D237C730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AD6937-B946-C96A-57BE-370E57BE83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A2EB09-405B-9F1E-184B-586AF4761D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121</cp:revision>
  <dcterms:created xsi:type="dcterms:W3CDTF">2016-12-29T16:17:13Z</dcterms:created>
  <dcterms:modified xsi:type="dcterms:W3CDTF">2026-01-11T05:58:45Z</dcterms:modified>
</cp:coreProperties>
</file>